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75103"/>
  </p:normalViewPr>
  <p:slideViewPr>
    <p:cSldViewPr snapToGrid="0" snapToObjects="1">
      <p:cViewPr varScale="1">
        <p:scale>
          <a:sx n="90" d="100"/>
          <a:sy n="90" d="100"/>
        </p:scale>
        <p:origin x="2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B3325-8F87-F349-B0A7-5D431F0EB29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05545-BE99-B242-9A02-756A6119E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Tree 1:  </a:t>
            </a:r>
            <a:r>
              <a:rPr lang="en-US" dirty="0" err="1"/>
              <a:t>ChocolateOrVanilla</a:t>
            </a:r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rpart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rpart.plot</a:t>
            </a:r>
            <a:r>
              <a:rPr lang="en-US" dirty="0"/>
              <a:t>)</a:t>
            </a:r>
          </a:p>
          <a:p>
            <a:r>
              <a:rPr lang="en-US" dirty="0"/>
              <a:t>tree1 &lt;- </a:t>
            </a:r>
            <a:r>
              <a:rPr lang="en-US" dirty="0" err="1"/>
              <a:t>rpart</a:t>
            </a:r>
            <a:r>
              <a:rPr lang="en-US" dirty="0"/>
              <a:t>(</a:t>
            </a:r>
            <a:r>
              <a:rPr lang="en-US" dirty="0" err="1"/>
              <a:t>ChocolateOrVanilla</a:t>
            </a:r>
            <a:r>
              <a:rPr lang="en-US" dirty="0"/>
              <a:t> ~ </a:t>
            </a:r>
            <a:r>
              <a:rPr lang="en-US" dirty="0" err="1"/>
              <a:t>DressColor</a:t>
            </a:r>
            <a:r>
              <a:rPr lang="en-US" dirty="0"/>
              <a:t> + Floaters + </a:t>
            </a:r>
            <a:r>
              <a:rPr lang="en-US" dirty="0" err="1"/>
              <a:t>RightLeftHanded</a:t>
            </a:r>
            <a:r>
              <a:rPr lang="en-US" dirty="0"/>
              <a:t> + </a:t>
            </a:r>
            <a:r>
              <a:rPr lang="en-US" dirty="0" err="1"/>
              <a:t>ThermostatTemperature</a:t>
            </a:r>
            <a:r>
              <a:rPr lang="en-US" dirty="0"/>
              <a:t>, data= anon, method="class")</a:t>
            </a:r>
          </a:p>
          <a:p>
            <a:r>
              <a:rPr lang="en-US" dirty="0" err="1"/>
              <a:t>rpart.plot</a:t>
            </a:r>
            <a:r>
              <a:rPr lang="en-US" dirty="0"/>
              <a:t>(tree1)</a:t>
            </a:r>
          </a:p>
          <a:p>
            <a:endParaRPr lang="en-US" dirty="0"/>
          </a:p>
          <a:p>
            <a:r>
              <a:rPr lang="en-US" dirty="0" err="1"/>
              <a:t>printcp</a:t>
            </a:r>
            <a:r>
              <a:rPr lang="en-US" dirty="0"/>
              <a:t>(tree1)</a:t>
            </a:r>
          </a:p>
          <a:p>
            <a:r>
              <a:rPr lang="en-US" dirty="0"/>
              <a:t># Root node error: 118/238 = 0.4958</a:t>
            </a:r>
          </a:p>
          <a:p>
            <a:r>
              <a:rPr lang="en-US" dirty="0"/>
              <a:t># </a:t>
            </a:r>
          </a:p>
          <a:p>
            <a:r>
              <a:rPr lang="en-US" dirty="0"/>
              <a:t># n= 238 </a:t>
            </a:r>
          </a:p>
          <a:p>
            <a:r>
              <a:rPr lang="en-US" dirty="0"/>
              <a:t># </a:t>
            </a:r>
          </a:p>
          <a:p>
            <a:r>
              <a:rPr lang="en-US" dirty="0"/>
              <a:t># CP </a:t>
            </a:r>
            <a:r>
              <a:rPr lang="en-US" dirty="0" err="1"/>
              <a:t>nsplit</a:t>
            </a:r>
            <a:r>
              <a:rPr lang="en-US" dirty="0"/>
              <a:t> </a:t>
            </a:r>
            <a:r>
              <a:rPr lang="en-US" dirty="0" err="1"/>
              <a:t>rel</a:t>
            </a:r>
            <a:r>
              <a:rPr lang="en-US" dirty="0"/>
              <a:t> error </a:t>
            </a:r>
            <a:r>
              <a:rPr lang="en-US" dirty="0" err="1"/>
              <a:t>xerror</a:t>
            </a:r>
            <a:r>
              <a:rPr lang="en-US" dirty="0"/>
              <a:t>     </a:t>
            </a:r>
            <a:r>
              <a:rPr lang="en-US" dirty="0" err="1"/>
              <a:t>xstd</a:t>
            </a:r>
            <a:endParaRPr lang="en-US" dirty="0"/>
          </a:p>
          <a:p>
            <a:r>
              <a:rPr lang="en-US" dirty="0"/>
              <a:t># 1 0.059322      0   1.00000 1.0593 0.065287</a:t>
            </a:r>
          </a:p>
          <a:p>
            <a:r>
              <a:rPr lang="en-US" dirty="0"/>
              <a:t># 2 0.025424      1   0.94068 1.0763 0.065222</a:t>
            </a:r>
          </a:p>
          <a:p>
            <a:r>
              <a:rPr lang="en-US" dirty="0"/>
              <a:t># 3 0.016949      2   0.91525 1.1525 0.064699</a:t>
            </a:r>
          </a:p>
          <a:p>
            <a:r>
              <a:rPr lang="en-US" dirty="0"/>
              <a:t># 4 0.010593      4   0.88136 1.1102 0.065036</a:t>
            </a:r>
          </a:p>
          <a:p>
            <a:r>
              <a:rPr lang="en-US" dirty="0"/>
              <a:t># 5 0.010000      8   0.83898 1.1102 0.065036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545-BE99-B242-9A02-756A6119E9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7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Tree 2:  </a:t>
            </a:r>
            <a:r>
              <a:rPr lang="en-US" dirty="0" err="1"/>
              <a:t>ThermostatTemperature</a:t>
            </a:r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rpart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rpart.plot</a:t>
            </a:r>
            <a:r>
              <a:rPr lang="en-US" dirty="0"/>
              <a:t>)</a:t>
            </a:r>
          </a:p>
          <a:p>
            <a:r>
              <a:rPr lang="en-US" dirty="0"/>
              <a:t>tree2 &lt;- </a:t>
            </a:r>
            <a:r>
              <a:rPr lang="en-US" dirty="0" err="1"/>
              <a:t>rpart</a:t>
            </a:r>
            <a:r>
              <a:rPr lang="en-US" dirty="0"/>
              <a:t>(</a:t>
            </a:r>
            <a:r>
              <a:rPr lang="en-US" dirty="0" err="1"/>
              <a:t>ThermostatTemperature</a:t>
            </a:r>
            <a:r>
              <a:rPr lang="en-US" dirty="0"/>
              <a:t> ~ </a:t>
            </a:r>
            <a:r>
              <a:rPr lang="en-US" dirty="0" err="1"/>
              <a:t>RightLeftHanded</a:t>
            </a:r>
            <a:r>
              <a:rPr lang="en-US" dirty="0"/>
              <a:t> + Floaters + </a:t>
            </a:r>
            <a:r>
              <a:rPr lang="en-US" dirty="0" err="1"/>
              <a:t>ChocolateOrVanilla</a:t>
            </a:r>
            <a:r>
              <a:rPr lang="en-US" dirty="0"/>
              <a:t> + </a:t>
            </a:r>
            <a:r>
              <a:rPr lang="en-US" dirty="0" err="1"/>
              <a:t>CanRollTongue</a:t>
            </a:r>
            <a:r>
              <a:rPr lang="en-US" dirty="0"/>
              <a:t>, data= anon, method="class")</a:t>
            </a:r>
          </a:p>
          <a:p>
            <a:r>
              <a:rPr lang="en-US" dirty="0" err="1"/>
              <a:t>rpart.plot</a:t>
            </a:r>
            <a:r>
              <a:rPr lang="en-US" dirty="0"/>
              <a:t>(tree2)</a:t>
            </a:r>
          </a:p>
          <a:p>
            <a:endParaRPr lang="en-US" dirty="0"/>
          </a:p>
          <a:p>
            <a:r>
              <a:rPr lang="en-US" dirty="0" err="1"/>
              <a:t>printcp</a:t>
            </a:r>
            <a:r>
              <a:rPr lang="en-US" dirty="0"/>
              <a:t>(tree2)</a:t>
            </a:r>
          </a:p>
          <a:p>
            <a:r>
              <a:rPr lang="en-US" dirty="0"/>
              <a:t># Root node error: 97/238 = 0.40756  #low error, good</a:t>
            </a:r>
          </a:p>
          <a:p>
            <a:r>
              <a:rPr lang="en-US" dirty="0"/>
              <a:t># </a:t>
            </a:r>
          </a:p>
          <a:p>
            <a:r>
              <a:rPr lang="en-US" dirty="0"/>
              <a:t># n= 238 </a:t>
            </a:r>
          </a:p>
          <a:p>
            <a:r>
              <a:rPr lang="en-US" dirty="0"/>
              <a:t># </a:t>
            </a:r>
          </a:p>
          <a:p>
            <a:r>
              <a:rPr lang="en-US" dirty="0"/>
              <a:t># CP </a:t>
            </a:r>
            <a:r>
              <a:rPr lang="en-US" dirty="0" err="1"/>
              <a:t>nsplit</a:t>
            </a:r>
            <a:r>
              <a:rPr lang="en-US" dirty="0"/>
              <a:t> </a:t>
            </a:r>
            <a:r>
              <a:rPr lang="en-US" dirty="0" err="1"/>
              <a:t>rel</a:t>
            </a:r>
            <a:r>
              <a:rPr lang="en-US" dirty="0"/>
              <a:t> error </a:t>
            </a:r>
            <a:r>
              <a:rPr lang="en-US" dirty="0" err="1"/>
              <a:t>xerror</a:t>
            </a:r>
            <a:r>
              <a:rPr lang="en-US" dirty="0"/>
              <a:t>     </a:t>
            </a:r>
            <a:r>
              <a:rPr lang="en-US" dirty="0" err="1"/>
              <a:t>xstd</a:t>
            </a:r>
            <a:endParaRPr lang="en-US" dirty="0"/>
          </a:p>
          <a:p>
            <a:r>
              <a:rPr lang="en-US" dirty="0"/>
              <a:t># 1 0.025773      0   1.00000 1.0000 0.078151</a:t>
            </a:r>
          </a:p>
          <a:p>
            <a:r>
              <a:rPr lang="en-US" dirty="0"/>
              <a:t># 2 0.012887      2   0.94845 1.0928 0.079046</a:t>
            </a:r>
          </a:p>
          <a:p>
            <a:r>
              <a:rPr lang="en-US" dirty="0"/>
              <a:t># 3 0.010309      6   0.89691 1.0928 0.079046</a:t>
            </a:r>
          </a:p>
          <a:p>
            <a:r>
              <a:rPr lang="en-US" dirty="0"/>
              <a:t># 4 0.010000      8   0.87629 1.0103 0.078274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545-BE99-B242-9A02-756A6119E9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69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Tree 3:  </a:t>
            </a:r>
            <a:r>
              <a:rPr lang="en-US" dirty="0" err="1"/>
              <a:t>DressColor</a:t>
            </a:r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rpart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rpart.plot</a:t>
            </a:r>
            <a:r>
              <a:rPr lang="en-US" dirty="0"/>
              <a:t>)</a:t>
            </a:r>
          </a:p>
          <a:p>
            <a:r>
              <a:rPr lang="en-US" dirty="0"/>
              <a:t>tree3 &lt;- </a:t>
            </a:r>
            <a:r>
              <a:rPr lang="en-US" dirty="0" err="1"/>
              <a:t>rpart</a:t>
            </a:r>
            <a:r>
              <a:rPr lang="en-US" dirty="0"/>
              <a:t>(</a:t>
            </a:r>
            <a:r>
              <a:rPr lang="en-US" dirty="0" err="1"/>
              <a:t>DressColor</a:t>
            </a:r>
            <a:r>
              <a:rPr lang="en-US" dirty="0"/>
              <a:t> ~ Floaters + </a:t>
            </a:r>
            <a:r>
              <a:rPr lang="en-US" dirty="0" err="1"/>
              <a:t>RightLeftHanded</a:t>
            </a:r>
            <a:r>
              <a:rPr lang="en-US" dirty="0"/>
              <a:t> + </a:t>
            </a:r>
            <a:r>
              <a:rPr lang="en-US" dirty="0" err="1"/>
              <a:t>ChocolateOrVanilla</a:t>
            </a:r>
            <a:r>
              <a:rPr lang="en-US" dirty="0"/>
              <a:t> + </a:t>
            </a:r>
            <a:r>
              <a:rPr lang="en-US" dirty="0" err="1"/>
              <a:t>CanRollTongue</a:t>
            </a:r>
            <a:r>
              <a:rPr lang="en-US" dirty="0"/>
              <a:t>, data= anon, method="class", cp=0.001)</a:t>
            </a:r>
          </a:p>
          <a:p>
            <a:r>
              <a:rPr lang="en-US" dirty="0" err="1"/>
              <a:t>rpart.plot</a:t>
            </a:r>
            <a:r>
              <a:rPr lang="en-US" dirty="0"/>
              <a:t>(tree3)</a:t>
            </a:r>
          </a:p>
          <a:p>
            <a:endParaRPr lang="en-US" dirty="0"/>
          </a:p>
          <a:p>
            <a:r>
              <a:rPr lang="en-US" dirty="0" err="1"/>
              <a:t>printcp</a:t>
            </a:r>
            <a:r>
              <a:rPr lang="en-US" dirty="0"/>
              <a:t>(tree3)</a:t>
            </a:r>
          </a:p>
          <a:p>
            <a:endParaRPr lang="en-US" dirty="0"/>
          </a:p>
          <a:p>
            <a:r>
              <a:rPr lang="en-US" dirty="0"/>
              <a:t># Root node error: 111/238 = 0.46639</a:t>
            </a:r>
          </a:p>
          <a:p>
            <a:r>
              <a:rPr lang="en-US" dirty="0"/>
              <a:t># </a:t>
            </a:r>
          </a:p>
          <a:p>
            <a:r>
              <a:rPr lang="en-US" dirty="0"/>
              <a:t># n= 238 </a:t>
            </a:r>
          </a:p>
          <a:p>
            <a:r>
              <a:rPr lang="en-US" dirty="0"/>
              <a:t># </a:t>
            </a:r>
          </a:p>
          <a:p>
            <a:r>
              <a:rPr lang="en-US" dirty="0"/>
              <a:t># CP </a:t>
            </a:r>
            <a:r>
              <a:rPr lang="en-US" dirty="0" err="1"/>
              <a:t>nsplit</a:t>
            </a:r>
            <a:r>
              <a:rPr lang="en-US" dirty="0"/>
              <a:t> </a:t>
            </a:r>
            <a:r>
              <a:rPr lang="en-US" dirty="0" err="1"/>
              <a:t>rel</a:t>
            </a:r>
            <a:r>
              <a:rPr lang="en-US" dirty="0"/>
              <a:t> error </a:t>
            </a:r>
            <a:r>
              <a:rPr lang="en-US" dirty="0" err="1"/>
              <a:t>xerror</a:t>
            </a:r>
            <a:r>
              <a:rPr lang="en-US" dirty="0"/>
              <a:t>     </a:t>
            </a:r>
            <a:r>
              <a:rPr lang="en-US" dirty="0" err="1"/>
              <a:t>xstd</a:t>
            </a:r>
            <a:endParaRPr lang="en-US" dirty="0"/>
          </a:p>
          <a:p>
            <a:r>
              <a:rPr lang="en-US" dirty="0"/>
              <a:t># 1 0.0045045      0   1.00000  1.000 0.069335</a:t>
            </a:r>
          </a:p>
          <a:p>
            <a:r>
              <a:rPr lang="en-US" dirty="0"/>
              <a:t># 2 0.0010000      2   0.99099  1.036 0.069453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545-BE99-B242-9A02-756A6119E9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10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B2860-41AE-8643-B144-45F992A61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6FAD69-FB74-1742-8C82-4875B4468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DB565-BE2E-854F-885E-93AD7FDD5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4738-A289-5940-A5DC-ECDA90BE774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C4E3D-2663-C841-B20A-5EF3A7658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DE478-C0C6-794E-B220-4037960A7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97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87DF0-57E8-6341-AB31-73143193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EB42B0-F92B-6A41-8A5F-A366DE8D9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D17C6-3A37-7443-ABF0-36288221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4738-A289-5940-A5DC-ECDA90BE774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31928-3C31-FD48-B147-2C8EED2A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04BA3-816D-5043-A5AE-C19E1D8F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86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533EAB-DC3B-D94B-ADD9-28676EDA2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40FE62-B1D8-7B4F-B333-06CCEB420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18696-29D9-2448-9B6B-C6666216E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4738-A289-5940-A5DC-ECDA90BE774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B45C8-DFC6-8C49-8A62-2E68D919A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C8B84-8066-394E-89B1-41868CC0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F2124-2AA3-2049-BBA0-A57AB9C7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05E57-C38A-B844-8D0F-1E052FCF1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DFF5F-17AA-B54B-B46F-AAC0388A3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4738-A289-5940-A5DC-ECDA90BE774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C3FF2-8FD3-B84B-A246-178FA2E90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32DC3-8325-5547-9B7F-87C8BC4C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5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EE86C-6E0E-3740-950F-175A0EFF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B52E2-6E39-4144-905E-6B6BD12AD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8A3BF-9C1A-2B48-9C86-282D1EAF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4738-A289-5940-A5DC-ECDA90BE774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390AB-0CA2-6B40-A89F-8ECFAD3E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1CFDF-AF2E-8E4D-8ABF-F93BCC05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E9D4-14FD-6E41-82E2-3C484AD7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52657-6A91-3943-B709-578BEBB53F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8E548-4C0D-8341-8043-16CBF9D8F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82734-E04A-394B-9BBF-CB13ADF1C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4738-A289-5940-A5DC-ECDA90BE774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B660C-3892-4B4D-A338-E5CD998A6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9A661-7CDF-9C41-BED5-B35366810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5E1B1-B009-A740-A86B-3799792B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994C0-D796-9C4C-8967-F7D1D3ABF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A8477-0ED5-CB47-A694-1C93C7625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85540-FDB6-D74B-A16E-24783A93E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0FBD5-5259-6F42-9C7E-2A9D2B06C8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3F155A-B75B-434B-A64E-35E281C85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4738-A289-5940-A5DC-ECDA90BE774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AC819F-38EE-7B47-A30A-9B681252F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C72F2F-5143-AE48-8C6C-07EDF8F57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24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79243-EE01-6743-9260-C41946CA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1D6D7-00D9-9F40-9BC5-E758BF20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4738-A289-5940-A5DC-ECDA90BE774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00615-DBB9-3C46-9C7F-6C110594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36BF07-1754-3340-93F8-F4AB22DE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87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6219B4-2231-1E41-BFE4-8983E22B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4738-A289-5940-A5DC-ECDA90BE774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8AAEE2-8393-3E48-8D2F-96CB98CAE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7680B-4C2D-A74A-9DA4-9F33A12B3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45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10AB-9E6B-EC49-902B-93DAEF4BD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593FD-F733-454E-8E6C-8B83D796E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24991-989D-984B-AB45-6217EE98E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A6A31-8135-084A-83E2-BBC8157DF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4738-A289-5940-A5DC-ECDA90BE774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16205-E3EF-5441-B3E2-2159BA5A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18FC4-7B89-D24A-B332-8A8C0EAE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7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6BB5F-E0CF-CD4E-B11B-B63C9E7D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FB8F93-B83D-0040-BEE2-26AA0367D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CF42E-CC00-5543-81E1-07DE6D026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FFA27-17E6-084A-98F1-8316BFD52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4738-A289-5940-A5DC-ECDA90BE774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29EBB-C2CF-6A43-9574-391C220A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ADFE4-2912-734E-BE99-C186030A7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73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0A5377-6F4C-144B-B653-6F9190DC0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D249A-0733-764A-9C7D-5E3654DB3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FDA26-CD57-4349-B0E7-BD2366601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74738-A289-5940-A5DC-ECDA90BE774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1ECCC-9CDA-1445-82CC-9164C2274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426F6-B1C9-0046-9244-0462C48FD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8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ater, blue, nature, wave&#10;&#10;Description automatically generated">
            <a:extLst>
              <a:ext uri="{FF2B5EF4-FFF2-40B4-BE49-F238E27FC236}">
                <a16:creationId xmlns:a16="http://schemas.microsoft.com/office/drawing/2014/main" id="{E3B7D8DA-8941-864E-819E-098521B162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526506" y="-2807494"/>
            <a:ext cx="7113588" cy="12217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0F43A-738A-DF4E-89CA-11728906D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7563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/>
              <a:t>HW 10 - Decision Tree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9A5D8-625C-914D-937F-49B6082E6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7238"/>
            <a:ext cx="9144000" cy="1655762"/>
          </a:xfrm>
        </p:spPr>
        <p:txBody>
          <a:bodyPr anchor="ctr"/>
          <a:lstStyle/>
          <a:p>
            <a:r>
              <a:rPr lang="en-US" dirty="0"/>
              <a:t>Hemin Patel</a:t>
            </a:r>
          </a:p>
        </p:txBody>
      </p:sp>
    </p:spTree>
    <p:extLst>
      <p:ext uri="{BB962C8B-B14F-4D97-AF65-F5344CB8AC3E}">
        <p14:creationId xmlns:p14="http://schemas.microsoft.com/office/powerpoint/2010/main" val="3394813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water, blue, nature, wave&#10;&#10;Description automatically generated">
            <a:extLst>
              <a:ext uri="{FF2B5EF4-FFF2-40B4-BE49-F238E27FC236}">
                <a16:creationId xmlns:a16="http://schemas.microsoft.com/office/drawing/2014/main" id="{9F92CD34-878E-E449-B114-D3051970DE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526506" y="-2807494"/>
            <a:ext cx="7113588" cy="12217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BB3C72-5B9F-2745-8AC2-B3A37A51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DD176-B3FF-D640-AE1D-7C10B7B7B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9DBF0CB-6035-2148-9862-9B033F297A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09" t="13741" r="4890" b="12985"/>
          <a:stretch/>
        </p:blipFill>
        <p:spPr>
          <a:xfrm>
            <a:off x="342900" y="1386680"/>
            <a:ext cx="7872412" cy="4998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FF4E87-ECFF-2A4A-A590-202C1D03ECB8}"/>
              </a:ext>
            </a:extLst>
          </p:cNvPr>
          <p:cNvSpPr txBox="1"/>
          <p:nvPr/>
        </p:nvSpPr>
        <p:spPr>
          <a:xfrm>
            <a:off x="8372475" y="1690688"/>
            <a:ext cx="3371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Relative Error:</a:t>
            </a:r>
          </a:p>
          <a:p>
            <a:r>
              <a:rPr lang="en-US" sz="3200" dirty="0"/>
              <a:t>118/238 = 0.4958</a:t>
            </a:r>
          </a:p>
        </p:txBody>
      </p:sp>
    </p:spTree>
    <p:extLst>
      <p:ext uri="{BB962C8B-B14F-4D97-AF65-F5344CB8AC3E}">
        <p14:creationId xmlns:p14="http://schemas.microsoft.com/office/powerpoint/2010/main" val="83998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water, blue, nature, wave&#10;&#10;Description automatically generated">
            <a:extLst>
              <a:ext uri="{FF2B5EF4-FFF2-40B4-BE49-F238E27FC236}">
                <a16:creationId xmlns:a16="http://schemas.microsoft.com/office/drawing/2014/main" id="{9F92CD34-878E-E449-B114-D3051970DE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526506" y="-2807494"/>
            <a:ext cx="7113588" cy="12217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BB3C72-5B9F-2745-8AC2-B3A37A51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DD176-B3FF-D640-AE1D-7C10B7B7B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363768-E09B-5845-B8A2-AA22061A28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11" t="11618" r="4180" b="9748"/>
          <a:stretch/>
        </p:blipFill>
        <p:spPr>
          <a:xfrm>
            <a:off x="200026" y="1328737"/>
            <a:ext cx="7815262" cy="5254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47734D-B4DE-D54D-B467-FC57AF6F2D84}"/>
              </a:ext>
            </a:extLst>
          </p:cNvPr>
          <p:cNvSpPr txBox="1"/>
          <p:nvPr/>
        </p:nvSpPr>
        <p:spPr>
          <a:xfrm>
            <a:off x="8372475" y="1690688"/>
            <a:ext cx="3371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Relative Error:</a:t>
            </a:r>
          </a:p>
          <a:p>
            <a:r>
              <a:rPr lang="en-US" sz="3200" dirty="0"/>
              <a:t>97/238 = 0.40756</a:t>
            </a:r>
          </a:p>
        </p:txBody>
      </p:sp>
    </p:spTree>
    <p:extLst>
      <p:ext uri="{BB962C8B-B14F-4D97-AF65-F5344CB8AC3E}">
        <p14:creationId xmlns:p14="http://schemas.microsoft.com/office/powerpoint/2010/main" val="311563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water, blue, nature, wave&#10;&#10;Description automatically generated">
            <a:extLst>
              <a:ext uri="{FF2B5EF4-FFF2-40B4-BE49-F238E27FC236}">
                <a16:creationId xmlns:a16="http://schemas.microsoft.com/office/drawing/2014/main" id="{9F92CD34-878E-E449-B114-D3051970DE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526506" y="-2807494"/>
            <a:ext cx="7113588" cy="12217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BB3C72-5B9F-2745-8AC2-B3A37A51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DD176-B3FF-D640-AE1D-7C10B7B7B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D5AFB47-6C6D-7D4E-B3B7-58457ACC2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344337"/>
            <a:ext cx="6791325" cy="5313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9CCAD-87EE-B84E-BAC7-C958E6A38A26}"/>
              </a:ext>
            </a:extLst>
          </p:cNvPr>
          <p:cNvSpPr txBox="1"/>
          <p:nvPr/>
        </p:nvSpPr>
        <p:spPr>
          <a:xfrm>
            <a:off x="8372475" y="1690688"/>
            <a:ext cx="3371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Relative Error:</a:t>
            </a:r>
          </a:p>
          <a:p>
            <a:r>
              <a:rPr lang="en-US" sz="3200" dirty="0"/>
              <a:t>111/238 = 0.46639</a:t>
            </a:r>
          </a:p>
        </p:txBody>
      </p:sp>
    </p:spTree>
    <p:extLst>
      <p:ext uri="{BB962C8B-B14F-4D97-AF65-F5344CB8AC3E}">
        <p14:creationId xmlns:p14="http://schemas.microsoft.com/office/powerpoint/2010/main" val="1067101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324</Words>
  <Application>Microsoft Macintosh PowerPoint</Application>
  <PresentationFormat>Widescreen</PresentationFormat>
  <Paragraphs>62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HW 10 - Decision Tree</vt:lpstr>
      <vt:lpstr>Tree 1</vt:lpstr>
      <vt:lpstr>Tree 2</vt:lpstr>
      <vt:lpstr>Tree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 9 - Prior and Posterior Beliefs </dc:title>
  <dc:creator>Hemin Patel</dc:creator>
  <cp:lastModifiedBy>Hemin Patel</cp:lastModifiedBy>
  <cp:revision>7</cp:revision>
  <dcterms:created xsi:type="dcterms:W3CDTF">2021-11-07T03:25:00Z</dcterms:created>
  <dcterms:modified xsi:type="dcterms:W3CDTF">2021-11-16T04:44:55Z</dcterms:modified>
</cp:coreProperties>
</file>